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photoAlbum/>
  <p:custDataLst>
    <p:tags r:id="rId12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8411805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7952921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92170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3068282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030308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051136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633281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8198995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13540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7883794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962092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816210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2933476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558561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785493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4002820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8A830-5C1F-4B17-98DA-A4C0EC1B3AD5}" type="datetimeFigureOut">
              <a:rPr lang="ar-EG" smtClean="0"/>
              <a:t>29/07/1441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1A2DF1-C83C-4FC1-AD15-C029FE94D00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73370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الثالثة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075950448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864768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403337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071715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29497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348342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279419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077673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19644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727773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10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1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Photo Album</dc:title>
  <dc:creator>malekmohamed2016@hotmail.com</dc:creator>
  <cp:lastModifiedBy>malekmohamed2016@hotmail.com</cp:lastModifiedBy>
  <cp:revision>4</cp:revision>
  <dcterms:created xsi:type="dcterms:W3CDTF">2020-03-18T15:56:28Z</dcterms:created>
  <dcterms:modified xsi:type="dcterms:W3CDTF">2020-03-22T23:36:45Z</dcterms:modified>
</cp:coreProperties>
</file>